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9" r:id="rId2"/>
    <p:sldId id="257" r:id="rId3"/>
    <p:sldId id="271" r:id="rId4"/>
    <p:sldId id="288" r:id="rId5"/>
    <p:sldId id="272" r:id="rId6"/>
    <p:sldId id="273" r:id="rId7"/>
    <p:sldId id="286" r:id="rId8"/>
    <p:sldId id="258" r:id="rId9"/>
    <p:sldId id="274" r:id="rId10"/>
    <p:sldId id="259" r:id="rId11"/>
    <p:sldId id="287" r:id="rId12"/>
    <p:sldId id="260" r:id="rId13"/>
    <p:sldId id="275" r:id="rId14"/>
    <p:sldId id="276" r:id="rId15"/>
    <p:sldId id="261" r:id="rId16"/>
    <p:sldId id="277" r:id="rId17"/>
    <p:sldId id="262" r:id="rId18"/>
    <p:sldId id="280" r:id="rId19"/>
    <p:sldId id="263" r:id="rId20"/>
    <p:sldId id="281" r:id="rId21"/>
    <p:sldId id="284" r:id="rId22"/>
    <p:sldId id="285" r:id="rId23"/>
    <p:sldId id="279" r:id="rId24"/>
    <p:sldId id="264" r:id="rId25"/>
    <p:sldId id="282" r:id="rId26"/>
    <p:sldId id="265" r:id="rId27"/>
    <p:sldId id="283" r:id="rId28"/>
    <p:sldId id="266" r:id="rId29"/>
    <p:sldId id="267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36ED-FD76-4673-9FF5-6D8FB9FCF5C2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7D537-E018-477B-8C4A-49566EAA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7D537-E018-477B-8C4A-49566EAAC4E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3402-B432-4F8D-95FD-9898C2B1B640}" type="datetimeFigureOut">
              <a:rPr lang="ru-RU" smtClean="0"/>
              <a:pPr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FE06-F185-4781-8780-6FBEA8CEC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7;&#1074;&#1091;&#1082;&#1086;&#1074;&#1099;&#1077;%20&#1092;&#1072;&#1081;&#1083;&#1099;%20&#1076;&#1083;&#1103;%20&#1095;&#1072;&#1089;&#1086;&#1074;\Sound%209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Каталог картинок\Часы\clip39.jpg"/>
          <p:cNvPicPr>
            <a:picLocks noChangeAspect="1" noChangeArrowheads="1"/>
          </p:cNvPicPr>
          <p:nvPr/>
        </p:nvPicPr>
        <p:blipFill>
          <a:blip r:embed="rId3" cstate="print">
            <a:lum bright="52000"/>
          </a:blip>
          <a:srcRect/>
          <a:stretch>
            <a:fillRect/>
          </a:stretch>
        </p:blipFill>
        <p:spPr bwMode="auto">
          <a:xfrm>
            <a:off x="-523908" y="0"/>
            <a:ext cx="9667908" cy="69608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924919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БЫВАЮТ ЧАСЫ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671EF-D6F0-6202-2604-657342BFEE5E}"/>
              </a:ext>
            </a:extLst>
          </p:cNvPr>
          <p:cNvSpPr txBox="1"/>
          <p:nvPr/>
        </p:nvSpPr>
        <p:spPr>
          <a:xfrm>
            <a:off x="5148064" y="5615529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Гр. «Родничок»</a:t>
            </a:r>
          </a:p>
          <a:p>
            <a:r>
              <a:rPr lang="ru-RU" dirty="0"/>
              <a:t>Воспитатели: Павлова Н.А., </a:t>
            </a:r>
            <a:r>
              <a:rPr lang="ru-RU" dirty="0" err="1"/>
              <a:t>Сиверцева</a:t>
            </a:r>
            <a:r>
              <a:rPr lang="ru-RU" dirty="0"/>
              <a:t> А.С.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иски с картинками\Предметы вокруг нас\Время\SCHMS069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715172" cy="67151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15074" y="6215082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БАШЕННЫЕ</a:t>
            </a:r>
          </a:p>
        </p:txBody>
      </p:sp>
      <p:pic>
        <p:nvPicPr>
          <p:cNvPr id="4" name="Picture 2" descr="D:\Каталог картинок\Часы\tower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347864" cy="3803762"/>
          </a:xfrm>
          <a:prstGeom prst="rect">
            <a:avLst/>
          </a:prstGeom>
          <a:noFill/>
        </p:spPr>
      </p:pic>
      <p:pic>
        <p:nvPicPr>
          <p:cNvPr id="8" name="Picture 2" descr="D:\Каталог картинок\Часы\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33056"/>
            <a:ext cx="3528392" cy="2647498"/>
          </a:xfrm>
          <a:prstGeom prst="rect">
            <a:avLst/>
          </a:prstGeom>
          <a:noFill/>
        </p:spPr>
      </p:pic>
      <p:pic>
        <p:nvPicPr>
          <p:cNvPr id="11" name="Picture 3" descr="D:\Каталог картинок\Часы\IMG_4779.jpg"/>
          <p:cNvPicPr>
            <a:picLocks noChangeAspect="1" noChangeArrowheads="1"/>
          </p:cNvPicPr>
          <p:nvPr/>
        </p:nvPicPr>
        <p:blipFill>
          <a:blip r:embed="rId5" cstate="email"/>
          <a:srcRect l="17186" r="12907"/>
          <a:stretch>
            <a:fillRect/>
          </a:stretch>
        </p:blipFill>
        <p:spPr bwMode="auto">
          <a:xfrm>
            <a:off x="6084168" y="0"/>
            <a:ext cx="3059832" cy="31015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Каталог картинок\Часы\1178053343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696917" cy="4929222"/>
          </a:xfrm>
          <a:prstGeom prst="rect">
            <a:avLst/>
          </a:prstGeom>
          <a:noFill/>
        </p:spPr>
      </p:pic>
      <p:pic>
        <p:nvPicPr>
          <p:cNvPr id="28675" name="Picture 3" descr="D:\Каталог картинок\Часы\18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854081" cy="59293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6143644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УЛИЧНЫЕ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иски с картинками\Предметы вокруг нас\Время\SETI0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286402" cy="5286402"/>
          </a:xfrm>
          <a:prstGeom prst="rect">
            <a:avLst/>
          </a:prstGeom>
          <a:noFill/>
        </p:spPr>
      </p:pic>
      <p:pic>
        <p:nvPicPr>
          <p:cNvPr id="5123" name="Picture 3" descr="D:\Каталог картинок\С\SUN_HEAT 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285728"/>
            <a:ext cx="2857500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645789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СОЛНЕЧНЫЕ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Каталог картинок\Часы\ulianovs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2070"/>
            <a:ext cx="4066048" cy="3054054"/>
          </a:xfrm>
          <a:prstGeom prst="rect">
            <a:avLst/>
          </a:prstGeom>
          <a:noFill/>
        </p:spPr>
      </p:pic>
      <p:pic>
        <p:nvPicPr>
          <p:cNvPr id="12291" name="Picture 3" descr="D:\Каталог картинок\Часы\watch_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14290"/>
            <a:ext cx="4190997" cy="3143248"/>
          </a:xfrm>
          <a:prstGeom prst="rect">
            <a:avLst/>
          </a:prstGeom>
          <a:noFill/>
        </p:spPr>
      </p:pic>
      <p:pic>
        <p:nvPicPr>
          <p:cNvPr id="12292" name="Picture 4" descr="D:\Каталог картинок\Часы\1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482556"/>
            <a:ext cx="4024372" cy="3018278"/>
          </a:xfrm>
          <a:prstGeom prst="rect">
            <a:avLst/>
          </a:prstGeom>
          <a:noFill/>
        </p:spPr>
      </p:pic>
      <p:pic>
        <p:nvPicPr>
          <p:cNvPr id="12293" name="Picture 5" descr="D:\Каталог картинок\Часы\92651_DSC076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500438"/>
            <a:ext cx="4000528" cy="3000397"/>
          </a:xfrm>
          <a:prstGeom prst="rect">
            <a:avLst/>
          </a:prstGeom>
          <a:noFill/>
        </p:spPr>
      </p:pic>
      <p:pic>
        <p:nvPicPr>
          <p:cNvPr id="6" name="Picture 3" descr="D:\Каталог картинок\С\SUN_HEAT 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285992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Каталог картинок\Часы\0080_DSC_7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4076514" cy="2714644"/>
          </a:xfrm>
          <a:prstGeom prst="rect">
            <a:avLst/>
          </a:prstGeom>
          <a:noFill/>
        </p:spPr>
      </p:pic>
      <p:pic>
        <p:nvPicPr>
          <p:cNvPr id="13315" name="Picture 3" descr="D:\Каталог картинок\Часы\53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28604"/>
            <a:ext cx="3643338" cy="2732504"/>
          </a:xfrm>
          <a:prstGeom prst="rect">
            <a:avLst/>
          </a:prstGeom>
          <a:noFill/>
        </p:spPr>
      </p:pic>
      <p:pic>
        <p:nvPicPr>
          <p:cNvPr id="13316" name="Picture 4" descr="D:\Каталог картинок\Часы\96842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4000528" cy="3000396"/>
          </a:xfrm>
          <a:prstGeom prst="rect">
            <a:avLst/>
          </a:prstGeom>
          <a:noFill/>
        </p:spPr>
      </p:pic>
      <p:pic>
        <p:nvPicPr>
          <p:cNvPr id="13317" name="Picture 5" descr="D:\Каталог картинок\Часы\clock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357562"/>
            <a:ext cx="3810027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645789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ЦВЕТОЧНЫЕ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иски с картинками\Предметы вокруг нас\Время\SETI0003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5929354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645789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КАРМАННЫЕ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Каталог картинок\Часы\Cloc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28604"/>
            <a:ext cx="8001024" cy="600076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Каталог картинок\С\BIT04~17 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357850" cy="5357850"/>
          </a:xfrm>
          <a:prstGeom prst="rect">
            <a:avLst/>
          </a:prstGeom>
          <a:noFill/>
        </p:spPr>
      </p:pic>
      <p:pic>
        <p:nvPicPr>
          <p:cNvPr id="4" name="Picture 2" descr="D:\Диски с картинками\Предметы вокруг нас\Время\TIME008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-285776"/>
            <a:ext cx="3929090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645789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НАСТОЛЬНЫЕ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Каталог картинок\Часы\41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85728"/>
            <a:ext cx="3038615" cy="3357586"/>
          </a:xfrm>
          <a:prstGeom prst="rect">
            <a:avLst/>
          </a:prstGeom>
          <a:noFill/>
        </p:spPr>
      </p:pic>
      <p:pic>
        <p:nvPicPr>
          <p:cNvPr id="17411" name="Picture 3" descr="D:\Каталог картинок\Часы\foto58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14290"/>
            <a:ext cx="2872817" cy="3429024"/>
          </a:xfrm>
          <a:prstGeom prst="rect">
            <a:avLst/>
          </a:prstGeom>
          <a:noFill/>
        </p:spPr>
      </p:pic>
      <p:pic>
        <p:nvPicPr>
          <p:cNvPr id="17412" name="Picture 4" descr="D:\Каталог картинок\Часы\02f3e61ccda483e7bc768ed7039a912210.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857628"/>
            <a:ext cx="3571900" cy="2678925"/>
          </a:xfrm>
          <a:prstGeom prst="rect">
            <a:avLst/>
          </a:prstGeom>
          <a:noFill/>
        </p:spPr>
      </p:pic>
      <p:pic>
        <p:nvPicPr>
          <p:cNvPr id="17413" name="Picture 5" descr="D:\Каталог картинок\Часы\CHasy_Soobshestvo-57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857628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иски с картинками\Предметы вокруг нас\Время\TIME011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857232"/>
            <a:ext cx="2857500" cy="2857500"/>
          </a:xfrm>
          <a:prstGeom prst="rect">
            <a:avLst/>
          </a:prstGeom>
          <a:noFill/>
        </p:spPr>
      </p:pic>
      <p:pic>
        <p:nvPicPr>
          <p:cNvPr id="8195" name="Picture 3" descr="D:\Каталог картинок\Д\COUCH П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00372"/>
            <a:ext cx="4214842" cy="4214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6457890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НАСТЕННЫЕ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иски с картинками\Предметы вокруг нас\Время\WRSTWTCH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6143668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6215082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НАРУЧНЫЕ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Каталог картинок\Часы\19960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46"/>
            <a:ext cx="2546693" cy="4643470"/>
          </a:xfrm>
          <a:prstGeom prst="rect">
            <a:avLst/>
          </a:prstGeom>
          <a:noFill/>
        </p:spPr>
      </p:pic>
      <p:pic>
        <p:nvPicPr>
          <p:cNvPr id="18435" name="Picture 3" descr="D:\Каталог картинок\Часы\bf9ebc61655041c650c9b0050293833c30000.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214422"/>
            <a:ext cx="2571768" cy="4479854"/>
          </a:xfrm>
          <a:prstGeom prst="rect">
            <a:avLst/>
          </a:prstGeom>
          <a:noFill/>
        </p:spPr>
      </p:pic>
      <p:pic>
        <p:nvPicPr>
          <p:cNvPr id="18436" name="Picture 4" descr="D:\Каталог картинок\Часы\25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57166"/>
            <a:ext cx="2071702" cy="59923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Каталог картинок\Часы\c9_cloc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00108"/>
            <a:ext cx="3929070" cy="3935618"/>
          </a:xfrm>
          <a:prstGeom prst="rect">
            <a:avLst/>
          </a:prstGeom>
          <a:noFill/>
        </p:spPr>
      </p:pic>
      <p:pic>
        <p:nvPicPr>
          <p:cNvPr id="21507" name="Picture 3" descr="D:\Каталог картинок\Часы\i9321-icon-midd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928670"/>
            <a:ext cx="2857500" cy="42862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Каталог картинок\Часы\foto_max_200805061834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3288171" cy="4262444"/>
          </a:xfrm>
          <a:prstGeom prst="rect">
            <a:avLst/>
          </a:prstGeom>
          <a:noFill/>
        </p:spPr>
      </p:pic>
      <p:pic>
        <p:nvPicPr>
          <p:cNvPr id="22531" name="Picture 3" descr="D:\Каталог картинок\Часы\4MJ663NR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714620"/>
            <a:ext cx="2153858" cy="3857656"/>
          </a:xfrm>
          <a:prstGeom prst="rect">
            <a:avLst/>
          </a:prstGeom>
          <a:noFill/>
        </p:spPr>
      </p:pic>
      <p:pic>
        <p:nvPicPr>
          <p:cNvPr id="22532" name="Picture 4" descr="D:\Каталог картинок\Часы\0_54de_c78e156d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285728"/>
            <a:ext cx="3214710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6457890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ХОДИКИ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3306" y="645789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КАМИНННЫЕ</a:t>
            </a:r>
          </a:p>
        </p:txBody>
      </p:sp>
      <p:pic>
        <p:nvPicPr>
          <p:cNvPr id="1027" name="Picture 3" descr="D:\Каталог картинок\Часы\d8f4b889c59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0"/>
            <a:ext cx="3714744" cy="3929066"/>
          </a:xfrm>
          <a:prstGeom prst="rect">
            <a:avLst/>
          </a:prstGeom>
          <a:noFill/>
        </p:spPr>
      </p:pic>
      <p:pic>
        <p:nvPicPr>
          <p:cNvPr id="1028" name="Picture 4" descr="D:\Каталог картинок\Часы\image_resiz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810000" cy="4000500"/>
          </a:xfrm>
          <a:prstGeom prst="rect">
            <a:avLst/>
          </a:prstGeom>
          <a:noFill/>
        </p:spPr>
      </p:pic>
      <p:pic>
        <p:nvPicPr>
          <p:cNvPr id="1029" name="Picture 5" descr="D:\Каталог картинок\Часы\PB085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929066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иски с картинками\Предметы вокруг нас\Время\TIME010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-71462"/>
            <a:ext cx="6929462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72264" y="645789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НАПОЛЬНЫЕ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Каталог картинок\Часы\5df54bc5a171523d388e82f48710ad0b60000.1.jpg"/>
          <p:cNvPicPr>
            <a:picLocks noChangeAspect="1" noChangeArrowheads="1"/>
          </p:cNvPicPr>
          <p:nvPr/>
        </p:nvPicPr>
        <p:blipFill>
          <a:blip r:embed="rId2" cstate="email"/>
          <a:srcRect b="-385"/>
          <a:stretch>
            <a:fillRect/>
          </a:stretch>
        </p:blipFill>
        <p:spPr bwMode="auto">
          <a:xfrm>
            <a:off x="571472" y="357166"/>
            <a:ext cx="3571900" cy="6215106"/>
          </a:xfrm>
          <a:prstGeom prst="rect">
            <a:avLst/>
          </a:prstGeom>
          <a:noFill/>
        </p:spPr>
      </p:pic>
      <p:pic>
        <p:nvPicPr>
          <p:cNvPr id="19459" name="Picture 3" descr="D:\Каталог картинок\Часы\3437_auto_48480a1c1e6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928802"/>
            <a:ext cx="4452952" cy="29745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иски с картинками\Предметы вокруг нас\Время\TIME073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5000650" cy="5000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6457890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ПЕСОЧНЫЕ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Каталог картинок\Часы\img_336_3063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429024" cy="2571768"/>
          </a:xfrm>
          <a:prstGeom prst="rect">
            <a:avLst/>
          </a:prstGeom>
          <a:noFill/>
        </p:spPr>
      </p:pic>
      <p:pic>
        <p:nvPicPr>
          <p:cNvPr id="20483" name="Picture 3" descr="D:\Каталог картинок\Часы\P10004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143248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иски с картинками\Предметы вокруг нас\Время\STPWT04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5357840" cy="53578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43306" y="645789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СЕКУНДОМЕР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Каталог картинок\Часы\Garminforerunner301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1" y="1643050"/>
            <a:ext cx="4717237" cy="3857652"/>
          </a:xfrm>
          <a:prstGeom prst="rect">
            <a:avLst/>
          </a:prstGeom>
          <a:noFill/>
        </p:spPr>
      </p:pic>
      <p:pic>
        <p:nvPicPr>
          <p:cNvPr id="5" name="Picture 4" descr="D:\Каталог картинок\Часы\2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571900" cy="49530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Каталог картинок\Часы\post-34719-1189697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3748410"/>
            <a:ext cx="2643174" cy="3109590"/>
          </a:xfrm>
          <a:prstGeom prst="rect">
            <a:avLst/>
          </a:prstGeom>
          <a:noFill/>
        </p:spPr>
      </p:pic>
      <p:pic>
        <p:nvPicPr>
          <p:cNvPr id="24579" name="Picture 3" descr="D:\Каталог картинок\Часы\82062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0"/>
            <a:ext cx="2643174" cy="3740340"/>
          </a:xfrm>
          <a:prstGeom prst="rect">
            <a:avLst/>
          </a:prstGeom>
          <a:noFill/>
        </p:spPr>
      </p:pic>
      <p:pic>
        <p:nvPicPr>
          <p:cNvPr id="24581" name="Picture 5" descr="D:\Каталог картинок\Часы\87769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771917"/>
            <a:ext cx="2571736" cy="3086083"/>
          </a:xfrm>
          <a:prstGeom prst="rect">
            <a:avLst/>
          </a:prstGeom>
          <a:noFill/>
        </p:spPr>
      </p:pic>
      <p:pic>
        <p:nvPicPr>
          <p:cNvPr id="6" name="Picture 4" descr="D:\Каталог картинок\Часы\2614_70526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500298" cy="3750445"/>
          </a:xfrm>
          <a:prstGeom prst="rect">
            <a:avLst/>
          </a:prstGeom>
          <a:noFill/>
        </p:spPr>
      </p:pic>
      <p:pic>
        <p:nvPicPr>
          <p:cNvPr id="24582" name="Picture 6" descr="D:\Каталог картинок\Часы\2817047_larg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857232"/>
            <a:ext cx="3306559" cy="5143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6215082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МУЖСКИЕ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839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Каталог картинок\Часы\2006030102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500174"/>
            <a:ext cx="3865570" cy="3320876"/>
          </a:xfrm>
          <a:prstGeom prst="rect">
            <a:avLst/>
          </a:prstGeom>
          <a:noFill/>
        </p:spPr>
      </p:pic>
      <p:pic>
        <p:nvPicPr>
          <p:cNvPr id="29699" name="Picture 3" descr="D:\Каталог картинок\Часы\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2767928" cy="3286124"/>
          </a:xfrm>
          <a:prstGeom prst="rect">
            <a:avLst/>
          </a:prstGeom>
          <a:noFill/>
        </p:spPr>
      </p:pic>
      <p:pic>
        <p:nvPicPr>
          <p:cNvPr id="29700" name="Picture 4" descr="D:\Каталог картинок\Часы\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2795918" cy="3571877"/>
          </a:xfrm>
          <a:prstGeom prst="rect">
            <a:avLst/>
          </a:prstGeom>
          <a:noFill/>
        </p:spPr>
      </p:pic>
      <p:pic>
        <p:nvPicPr>
          <p:cNvPr id="7" name="Picture 5" descr="D:\Каталог картинок\Часы\1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0"/>
            <a:ext cx="2643174" cy="3524232"/>
          </a:xfrm>
          <a:prstGeom prst="rect">
            <a:avLst/>
          </a:prstGeom>
          <a:noFill/>
        </p:spPr>
      </p:pic>
      <p:pic>
        <p:nvPicPr>
          <p:cNvPr id="8" name="Picture 6" descr="D:\Каталог картинок\Часы\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366956"/>
            <a:ext cx="2571736" cy="34910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621508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КОМАНДИРСКИЕ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Каталог картинок\Часы\835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3643338" cy="3643338"/>
          </a:xfrm>
          <a:prstGeom prst="rect">
            <a:avLst/>
          </a:prstGeom>
          <a:noFill/>
        </p:spPr>
      </p:pic>
      <p:pic>
        <p:nvPicPr>
          <p:cNvPr id="11" name="Picture 5" descr="D:\Каталог картинок\Часы\70118112_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2244451" cy="3429001"/>
          </a:xfrm>
          <a:prstGeom prst="rect">
            <a:avLst/>
          </a:prstGeom>
          <a:noFill/>
        </p:spPr>
      </p:pic>
      <p:pic>
        <p:nvPicPr>
          <p:cNvPr id="15" name="Picture 7" descr="D:\Каталог картинок\Часы\16204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3786190"/>
            <a:ext cx="1048878" cy="2643206"/>
          </a:xfrm>
          <a:prstGeom prst="rect">
            <a:avLst/>
          </a:prstGeom>
          <a:noFill/>
        </p:spPr>
      </p:pic>
      <p:pic>
        <p:nvPicPr>
          <p:cNvPr id="25608" name="Picture 8" descr="D:\Каталог картинок\Часы\2_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-1"/>
            <a:ext cx="2071670" cy="3488047"/>
          </a:xfrm>
          <a:prstGeom prst="rect">
            <a:avLst/>
          </a:prstGeom>
          <a:noFill/>
        </p:spPr>
      </p:pic>
      <p:pic>
        <p:nvPicPr>
          <p:cNvPr id="25609" name="Picture 9" descr="D:\Каталог картинок\Часы\22_10_07__15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500390"/>
            <a:ext cx="2853969" cy="3357610"/>
          </a:xfrm>
          <a:prstGeom prst="rect">
            <a:avLst/>
          </a:prstGeom>
          <a:noFill/>
        </p:spPr>
      </p:pic>
      <p:pic>
        <p:nvPicPr>
          <p:cNvPr id="25610" name="Picture 10" descr="D:\Каталог картинок\Часы\22_10_07__91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4597" y="3500438"/>
            <a:ext cx="2599403" cy="33575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29058" y="6457890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ЖЕНСКИЕ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Каталог картинок\Часы\4f44b011f4475cedc4dee11b4889e48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3206744" cy="2405058"/>
          </a:xfrm>
          <a:prstGeom prst="rect">
            <a:avLst/>
          </a:prstGeom>
          <a:noFill/>
        </p:spPr>
      </p:pic>
      <p:pic>
        <p:nvPicPr>
          <p:cNvPr id="26627" name="Picture 3" descr="D:\Каталог картинок\Часы\big_787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28604"/>
            <a:ext cx="2834614" cy="2357454"/>
          </a:xfrm>
          <a:prstGeom prst="rect">
            <a:avLst/>
          </a:prstGeom>
          <a:noFill/>
        </p:spPr>
      </p:pic>
      <p:pic>
        <p:nvPicPr>
          <p:cNvPr id="26628" name="Picture 4" descr="D:\Каталог картинок\Часы\bc0c548b55f9efe2dbe95dee7e767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071810"/>
            <a:ext cx="4714908" cy="32799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43306" y="6457890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ДЕТСКИЕ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Каталог картинок\Часы\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500042"/>
            <a:ext cx="4286280" cy="2857520"/>
          </a:xfrm>
          <a:prstGeom prst="rect">
            <a:avLst/>
          </a:prstGeom>
          <a:noFill/>
        </p:spPr>
      </p:pic>
      <p:pic>
        <p:nvPicPr>
          <p:cNvPr id="27651" name="Picture 3" descr="D:\Каталог картинок\Часы\clock_dat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428868"/>
            <a:ext cx="3810000" cy="3225800"/>
          </a:xfrm>
          <a:prstGeom prst="rect">
            <a:avLst/>
          </a:prstGeom>
          <a:noFill/>
        </p:spPr>
      </p:pic>
      <p:pic>
        <p:nvPicPr>
          <p:cNvPr id="27652" name="Picture 4" descr="D:\Каталог картинок\Часы\dgt2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214818"/>
            <a:ext cx="3643338" cy="2131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607220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ЭЛЕКТРОННЫЕ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иски с картинками\Предметы вокруг нас\Время\OLDCLCK П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5500726" cy="5500726"/>
          </a:xfrm>
          <a:prstGeom prst="rect">
            <a:avLst/>
          </a:prstGeom>
          <a:noFill/>
        </p:spPr>
      </p:pic>
      <p:pic>
        <p:nvPicPr>
          <p:cNvPr id="3075" name="Picture 3" descr="D:\МАМУСИК\Анимация\Анимированные рисунки\Предметы\Часы\image9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214950"/>
            <a:ext cx="1285884" cy="13624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8992" y="621508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БУДИЛЬНИК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Каталог картинок\Часы\18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214422"/>
            <a:ext cx="2916237" cy="4114800"/>
          </a:xfrm>
          <a:prstGeom prst="rect">
            <a:avLst/>
          </a:prstGeom>
          <a:noFill/>
        </p:spPr>
      </p:pic>
      <p:pic>
        <p:nvPicPr>
          <p:cNvPr id="23555" name="Picture 3" descr="D:\Каталог картинок\Часы\clocks_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1214422"/>
            <a:ext cx="5268553" cy="4214842"/>
          </a:xfrm>
          <a:prstGeom prst="rect">
            <a:avLst/>
          </a:prstGeom>
          <a:noFill/>
        </p:spPr>
      </p:pic>
      <p:pic>
        <p:nvPicPr>
          <p:cNvPr id="4" name="Sound 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839200" y="-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40</Words>
  <Application>Microsoft Office PowerPoint</Application>
  <PresentationFormat>Экран (4:3)</PresentationFormat>
  <Paragraphs>23</Paragraphs>
  <Slides>30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User</cp:lastModifiedBy>
  <cp:revision>44</cp:revision>
  <dcterms:created xsi:type="dcterms:W3CDTF">2009-03-01T16:24:27Z</dcterms:created>
  <dcterms:modified xsi:type="dcterms:W3CDTF">2023-09-03T09:05:46Z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1979198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