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E2E01A-6DB7-4106-BD9A-EE21BEE89974}" v="474" dt="2023-03-20T12:29:19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на открытом воздухе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B984F47B-CE53-9A32-2CAE-6995E6CE7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3" r="5243" b="-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43650" y="3962400"/>
            <a:ext cx="5505814" cy="1690409"/>
          </a:xfrm>
        </p:spPr>
        <p:txBody>
          <a:bodyPr anchor="b">
            <a:normAutofit/>
          </a:bodyPr>
          <a:lstStyle/>
          <a:p>
            <a:pPr algn="l"/>
            <a:r>
              <a:rPr lang="ru-RU" sz="4400">
                <a:cs typeface="Calibri Light"/>
              </a:rPr>
              <a:t>Сохраним лес</a:t>
            </a:r>
            <a:endParaRPr lang="ru-RU" sz="440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43650" y="5709565"/>
            <a:ext cx="5395975" cy="874048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algn="l"/>
            <a:r>
              <a:rPr lang="ru-RU" dirty="0">
                <a:cs typeface="Calibri"/>
              </a:rPr>
              <a:t>Подготовили: </a:t>
            </a:r>
            <a:endParaRPr lang="ru-RU"/>
          </a:p>
          <a:p>
            <a:pPr algn="l"/>
            <a:r>
              <a:rPr lang="ru-RU" dirty="0">
                <a:cs typeface="Calibri"/>
              </a:rPr>
              <a:t>Воспитатель: </a:t>
            </a:r>
            <a:r>
              <a:rPr lang="ru-RU" dirty="0" err="1">
                <a:cs typeface="Calibri"/>
              </a:rPr>
              <a:t>Бадер</a:t>
            </a:r>
            <a:r>
              <a:rPr lang="ru-RU" dirty="0">
                <a:cs typeface="Calibri"/>
              </a:rPr>
              <a:t> С.Е</a:t>
            </a:r>
            <a:endParaRPr lang="ru-RU" dirty="0"/>
          </a:p>
          <a:p>
            <a:pPr algn="l"/>
            <a:r>
              <a:rPr lang="ru-RU" dirty="0">
                <a:cs typeface="Calibri"/>
              </a:rPr>
              <a:t>Воспитатель: Радионова А.Н</a:t>
            </a:r>
          </a:p>
        </p:txBody>
      </p:sp>
      <p:pic>
        <p:nvPicPr>
          <p:cNvPr id="5" name="Рисунок 5" descr="Изображение выглядит как трава, дерево, на открытом воздухе, небо&#10;&#10;Автоматически созданное описание">
            <a:extLst>
              <a:ext uri="{FF2B5EF4-FFF2-40B4-BE49-F238E27FC236}">
                <a16:creationId xmlns:a16="http://schemas.microsoft.com/office/drawing/2014/main" id="{BA5578BB-5E16-44E6-36DC-244E5CE63F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2" r="14087" b="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10" descr="Изображение выглядит как календарь&#10;&#10;Автоматически созданное описание">
            <a:extLst>
              <a:ext uri="{FF2B5EF4-FFF2-40B4-BE49-F238E27FC236}">
                <a16:creationId xmlns:a16="http://schemas.microsoft.com/office/drawing/2014/main" id="{4906DA00-6E6D-952C-521E-F723CA4A8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824" y="643466"/>
            <a:ext cx="733035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90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9F10B-779E-6F29-C850-51C91B44F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/>
              <a:t>ОХРАНА ПРИРОДНЫХ РЕСУРСОВ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6" descr="Изображение выглядит как дерево, трава, на открытом воздух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E5A4A1C0-AD96-F5E1-E321-E74F943E3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34" r="21530" b="3"/>
          <a:stretch/>
        </p:blipFill>
        <p:spPr>
          <a:xfrm>
            <a:off x="429767" y="1721922"/>
            <a:ext cx="3419856" cy="4520560"/>
          </a:xfrm>
          <a:prstGeom prst="rect">
            <a:avLst/>
          </a:prstGeom>
        </p:spPr>
      </p:pic>
      <p:pic>
        <p:nvPicPr>
          <p:cNvPr id="5" name="Рисунок 5" descr="Изображение выглядит как дерево, трава, на открытом воздухе, небо&#10;&#10;Автоматически созданное описание">
            <a:extLst>
              <a:ext uri="{FF2B5EF4-FFF2-40B4-BE49-F238E27FC236}">
                <a16:creationId xmlns:a16="http://schemas.microsoft.com/office/drawing/2014/main" id="{3E42A2C6-82D6-1601-14E5-58111B4C0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4" r="19461"/>
          <a:stretch/>
        </p:blipFill>
        <p:spPr>
          <a:xfrm>
            <a:off x="4226837" y="1721922"/>
            <a:ext cx="3420596" cy="4520560"/>
          </a:xfrm>
          <a:prstGeom prst="rect">
            <a:avLst/>
          </a:prstGeom>
        </p:spPr>
      </p:pic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Объект 24">
            <a:extLst>
              <a:ext uri="{FF2B5EF4-FFF2-40B4-BE49-F238E27FC236}">
                <a16:creationId xmlns:a16="http://schemas.microsoft.com/office/drawing/2014/main" id="{EE59F55F-44D5-6DD3-EA87-24182B362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9348" y="2020824"/>
            <a:ext cx="2956060" cy="395935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800" b="1" dirty="0">
                <a:cs typeface="Calibri"/>
              </a:rPr>
              <a:t>Лес беречь - сегодня это</a:t>
            </a:r>
            <a:endParaRPr lang="ru-RU" sz="1800" b="1">
              <a:cs typeface="Calibri"/>
            </a:endParaRPr>
          </a:p>
          <a:p>
            <a:pPr marL="0" indent="0">
              <a:buNone/>
            </a:pPr>
            <a:r>
              <a:rPr lang="ru-RU" sz="1800" b="1" dirty="0">
                <a:cs typeface="Calibri"/>
              </a:rPr>
              <a:t>Цель, важней которой нет.</a:t>
            </a:r>
          </a:p>
          <a:p>
            <a:pPr marL="0" indent="0">
              <a:buNone/>
            </a:pPr>
            <a:r>
              <a:rPr lang="ru-RU" sz="1800" b="1" dirty="0">
                <a:cs typeface="Calibri"/>
              </a:rPr>
              <a:t>Если лес не сохраним,</a:t>
            </a:r>
          </a:p>
          <a:p>
            <a:pPr marL="0" indent="0">
              <a:buNone/>
            </a:pPr>
            <a:r>
              <a:rPr lang="ru-RU" sz="1800" b="1" dirty="0">
                <a:cs typeface="Calibri"/>
              </a:rPr>
              <a:t>Жизнь угаснет вместе с ним</a:t>
            </a:r>
          </a:p>
        </p:txBody>
      </p:sp>
    </p:spTree>
    <p:extLst>
      <p:ext uri="{BB962C8B-B14F-4D97-AF65-F5344CB8AC3E}">
        <p14:creationId xmlns:p14="http://schemas.microsoft.com/office/powerpoint/2010/main" val="3071960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, дерево, зна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5ACA0367-11F0-7729-4378-190424D22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92" b="68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22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658A0-D5F7-B318-C8B7-56B68633C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Загадка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61F93D-AF11-78A8-8A48-38A9B96DE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2200">
                <a:cs typeface="Calibri"/>
              </a:rPr>
              <a:t>Дом со всех сторон открыт,</a:t>
            </a:r>
            <a:endParaRPr lang="ru-RU" sz="2200"/>
          </a:p>
          <a:p>
            <a:pPr marL="0" indent="0">
              <a:buNone/>
            </a:pPr>
            <a:r>
              <a:rPr lang="ru-RU" sz="2200">
                <a:cs typeface="Calibri"/>
              </a:rPr>
              <a:t>Он резною крышей крыт.</a:t>
            </a:r>
          </a:p>
          <a:p>
            <a:pPr marL="0" indent="0">
              <a:buNone/>
            </a:pPr>
            <a:r>
              <a:rPr lang="ru-RU" sz="2200">
                <a:cs typeface="Calibri"/>
              </a:rPr>
              <a:t>Заходи в зеленый дом,</a:t>
            </a:r>
          </a:p>
          <a:p>
            <a:pPr marL="0" indent="0">
              <a:buNone/>
            </a:pPr>
            <a:r>
              <a:rPr lang="ru-RU" sz="2200">
                <a:cs typeface="Calibri"/>
              </a:rPr>
              <a:t>Чудеса увидишь в нем.</a:t>
            </a:r>
          </a:p>
        </p:txBody>
      </p:sp>
      <p:pic>
        <p:nvPicPr>
          <p:cNvPr id="4" name="Рисунок 4" descr="Изображение выглядит как дерево, трава, на открытом воздухе, лес&#10;&#10;Автоматически созданное описание">
            <a:extLst>
              <a:ext uri="{FF2B5EF4-FFF2-40B4-BE49-F238E27FC236}">
                <a16:creationId xmlns:a16="http://schemas.microsoft.com/office/drawing/2014/main" id="{9592FB04-E995-0569-A1DB-DE3D4281D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04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225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D986DBD-C539-6785-000E-FA052EFF2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-44382"/>
            <a:ext cx="10659531" cy="690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35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C41D6B-A8A6-6AC6-CAFF-F800398C1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1800" b="1" cap="all" dirty="0"/>
              <a:t>Россия — самая богатая лесами страна мира. Однако из-за потребительского отношения людей к природным ресурсам своей страны, за последние сто лет наши лесные богатства сильно истощились.   </a:t>
            </a:r>
            <a:br>
              <a:rPr lang="ru-RU" sz="1800" b="1" cap="all" dirty="0">
                <a:cs typeface="Calibri Light"/>
              </a:rPr>
            </a:br>
            <a:br>
              <a:rPr lang="ru-RU" sz="1800" b="1" cap="all" dirty="0">
                <a:cs typeface="Calibri Light"/>
              </a:rPr>
            </a:br>
            <a:br>
              <a:rPr lang="ru-RU" sz="1800" b="1" cap="all" dirty="0"/>
            </a:br>
            <a:r>
              <a:rPr lang="ru-RU" sz="1800" b="1" cap="all" dirty="0"/>
              <a:t>  </a:t>
            </a:r>
            <a:br>
              <a:rPr lang="ru-RU" sz="1800" b="1" dirty="0"/>
            </a:br>
            <a:r>
              <a:rPr lang="en-US" sz="1800" cap="all" dirty="0"/>
              <a:t>                 </a:t>
            </a:r>
            <a:r>
              <a:rPr lang="en-US" sz="2400" cap="all" dirty="0"/>
              <a:t>  </a:t>
            </a:r>
            <a:r>
              <a:rPr lang="en-US" sz="2400" b="1" cap="all" dirty="0" err="1"/>
              <a:t>Что</a:t>
            </a:r>
            <a:r>
              <a:rPr lang="en-US" sz="2400" b="1" cap="all" dirty="0"/>
              <a:t> </a:t>
            </a:r>
            <a:r>
              <a:rPr lang="en-US" sz="2400" b="1" cap="all" dirty="0" err="1"/>
              <a:t>же</a:t>
            </a:r>
            <a:r>
              <a:rPr lang="en-US" sz="2400" b="1" cap="all" dirty="0"/>
              <a:t> </a:t>
            </a:r>
            <a:r>
              <a:rPr lang="en-US" sz="2400" b="1" cap="all" dirty="0" err="1"/>
              <a:t>вредит</a:t>
            </a:r>
            <a:r>
              <a:rPr lang="en-US" sz="2400" b="1" cap="all" dirty="0"/>
              <a:t> </a:t>
            </a:r>
            <a:r>
              <a:rPr lang="en-US" sz="2400" b="1" cap="all" dirty="0" err="1"/>
              <a:t>лесам</a:t>
            </a:r>
            <a:r>
              <a:rPr lang="en-US" sz="2400" b="1" cap="all" dirty="0"/>
              <a:t>?</a:t>
            </a:r>
            <a:br>
              <a:rPr lang="en-US" sz="2400" b="1" cap="all" dirty="0"/>
            </a:br>
            <a:r>
              <a:rPr lang="en-US" sz="1800" b="1" cap="all" dirty="0"/>
              <a:t> </a:t>
            </a:r>
            <a:endParaRPr lang="en-US" sz="1800" b="1" cap="all"/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F32ACB9-42AB-C57D-1261-F1A28879C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38" r="429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7350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8CE0F4-0B66-373B-BCB5-3863048D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977" y="365125"/>
            <a:ext cx="7876823" cy="1353785"/>
          </a:xfrm>
        </p:spPr>
        <p:txBody>
          <a:bodyPr/>
          <a:lstStyle/>
          <a:p>
            <a:r>
              <a:rPr lang="ru-RU" dirty="0">
                <a:cs typeface="Calibri Light"/>
              </a:rPr>
              <a:t>ЛЕСНЫЕ ПОЖАРЫ</a:t>
            </a:r>
            <a:endParaRPr lang="ru-RU" dirty="0"/>
          </a:p>
        </p:txBody>
      </p:sp>
      <p:pic>
        <p:nvPicPr>
          <p:cNvPr id="4" name="Рисунок 4" descr="Изображение выглядит как дерево, на открытом воздухе, заход солнца, пружина&#10;&#10;Автоматически созданное описание">
            <a:extLst>
              <a:ext uri="{FF2B5EF4-FFF2-40B4-BE49-F238E27FC236}">
                <a16:creationId xmlns:a16="http://schemas.microsoft.com/office/drawing/2014/main" id="{4B0DE5CC-25D6-02C8-3EC4-ABA6A951C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046" y="1374070"/>
            <a:ext cx="9577685" cy="5269925"/>
          </a:xfrm>
        </p:spPr>
      </p:pic>
    </p:spTree>
    <p:extLst>
      <p:ext uri="{BB962C8B-B14F-4D97-AF65-F5344CB8AC3E}">
        <p14:creationId xmlns:p14="http://schemas.microsoft.com/office/powerpoint/2010/main" val="707404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032EAC-6FB5-4113-C237-F8E00B4D2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766" y="365125"/>
            <a:ext cx="8589034" cy="1052394"/>
          </a:xfrm>
        </p:spPr>
        <p:txBody>
          <a:bodyPr>
            <a:normAutofit/>
          </a:bodyPr>
          <a:lstStyle/>
          <a:p>
            <a:r>
              <a:rPr lang="ru-RU" dirty="0">
                <a:cs typeface="Calibri Light"/>
              </a:rPr>
              <a:t>Так выглядит обычный лес</a:t>
            </a:r>
            <a:endParaRPr lang="ru-RU" dirty="0"/>
          </a:p>
        </p:txBody>
      </p:sp>
      <p:pic>
        <p:nvPicPr>
          <p:cNvPr id="4" name="Рисунок 4" descr="Изображение выглядит как дерево, трава, на открытом воздух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99E1ED4F-BFA8-305C-058A-8B8417BAE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709" y="1432014"/>
            <a:ext cx="9358135" cy="5336115"/>
          </a:xfrm>
        </p:spPr>
      </p:pic>
    </p:spTree>
    <p:extLst>
      <p:ext uri="{BB962C8B-B14F-4D97-AF65-F5344CB8AC3E}">
        <p14:creationId xmlns:p14="http://schemas.microsoft.com/office/powerpoint/2010/main" val="3417904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1FBD0-CF5C-16FB-440E-E9E4FD3D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520" y="365125"/>
            <a:ext cx="9322280" cy="764847"/>
          </a:xfrm>
        </p:spPr>
        <p:txBody>
          <a:bodyPr/>
          <a:lstStyle/>
          <a:p>
            <a:r>
              <a:rPr lang="ru-RU" dirty="0">
                <a:cs typeface="Calibri Light"/>
              </a:rPr>
              <a:t>А так после непотушенной спички</a:t>
            </a:r>
            <a:endParaRPr lang="ru-RU" dirty="0"/>
          </a:p>
        </p:txBody>
      </p:sp>
      <p:pic>
        <p:nvPicPr>
          <p:cNvPr id="4" name="Рисунок 4" descr="Изображение выглядит как на открытом воздухе, небо, растение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7260AE3B-F0DF-3480-6F7B-3C1C16790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2153" y="1250531"/>
            <a:ext cx="8440788" cy="5602167"/>
          </a:xfrm>
        </p:spPr>
      </p:pic>
    </p:spTree>
    <p:extLst>
      <p:ext uri="{BB962C8B-B14F-4D97-AF65-F5344CB8AC3E}">
        <p14:creationId xmlns:p14="http://schemas.microsoft.com/office/powerpoint/2010/main" val="2306023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79245A0-EF2A-46FE-AC09-8CD34B197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355406-4CFE-9BFA-9508-1F4E131C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1345"/>
            <a:ext cx="6151654" cy="14880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dirty="0"/>
              <a:t>ВЫРУБКА ЛЕСА</a:t>
            </a:r>
            <a:endParaRPr lang="en-US" sz="5200" kern="1200" dirty="0">
              <a:latin typeface="+mj-lt"/>
              <a:cs typeface="Calibri Light"/>
            </a:endParaRPr>
          </a:p>
        </p:txBody>
      </p:sp>
      <p:pic>
        <p:nvPicPr>
          <p:cNvPr id="5" name="Рисунок 5" descr="Изображение выглядит как трава, дерево, на открытом воздухе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7DEFE02F-5F65-9D7B-A6EF-92A2C3427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09" r="-2" b="-2"/>
          <a:stretch/>
        </p:blipFill>
        <p:spPr>
          <a:xfrm>
            <a:off x="176057" y="1845426"/>
            <a:ext cx="6827770" cy="4283668"/>
          </a:xfrm>
          <a:prstGeom prst="rect">
            <a:avLst/>
          </a:prstGeom>
        </p:spPr>
      </p:pic>
      <p:pic>
        <p:nvPicPr>
          <p:cNvPr id="4" name="Рисунок 4" descr="Изображение выглядит как дерево, на открытом воздухе, растение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4B9BB30-563D-AE04-A07D-DC81402B2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946" r="4" b="4"/>
          <a:stretch/>
        </p:blipFill>
        <p:spPr>
          <a:xfrm>
            <a:off x="7179884" y="1845426"/>
            <a:ext cx="4810209" cy="42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98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B3717D-642A-B7CF-E148-FADF5A635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426" y="365125"/>
            <a:ext cx="9135374" cy="1339940"/>
          </a:xfrm>
        </p:spPr>
        <p:txBody>
          <a:bodyPr/>
          <a:lstStyle/>
          <a:p>
            <a:r>
              <a:rPr lang="ru-RU" dirty="0">
                <a:cs typeface="Calibri Light"/>
              </a:rPr>
              <a:t>ЗАГРЯЗНЕНИЕ ЛЕСА МУСОРОМ</a:t>
            </a:r>
            <a:endParaRPr lang="ru-RU" dirty="0"/>
          </a:p>
        </p:txBody>
      </p:sp>
      <p:pic>
        <p:nvPicPr>
          <p:cNvPr id="4" name="Рисунок 4" descr="Изображение выглядит как дерево, на открытом воздухе, трава, поле&#10;&#10;Автоматически созданное описание">
            <a:extLst>
              <a:ext uri="{FF2B5EF4-FFF2-40B4-BE49-F238E27FC236}">
                <a16:creationId xmlns:a16="http://schemas.microsoft.com/office/drawing/2014/main" id="{BA25C603-7EB4-7DEA-85F6-ED4865B7C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429" y="1408682"/>
            <a:ext cx="9151895" cy="5012696"/>
          </a:xfrm>
        </p:spPr>
      </p:pic>
    </p:spTree>
    <p:extLst>
      <p:ext uri="{BB962C8B-B14F-4D97-AF65-F5344CB8AC3E}">
        <p14:creationId xmlns:p14="http://schemas.microsoft.com/office/powerpoint/2010/main" val="2928595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Сохраним лес</vt:lpstr>
      <vt:lpstr>Загадка</vt:lpstr>
      <vt:lpstr>Презентация PowerPoint</vt:lpstr>
      <vt:lpstr>Россия — самая богатая лесами страна мира. Однако из-за потребительского отношения людей к природным ресурсам своей страны, за последние сто лет наши лесные богатства сильно истощились.                            Что же вредит лесам?  </vt:lpstr>
      <vt:lpstr>ЛЕСНЫЕ ПОЖАРЫ</vt:lpstr>
      <vt:lpstr>Так выглядит обычный лес</vt:lpstr>
      <vt:lpstr>А так после непотушенной спички</vt:lpstr>
      <vt:lpstr>ВЫРУБКА ЛЕСА</vt:lpstr>
      <vt:lpstr>ЗАГРЯЗНЕНИЕ ЛЕСА МУСОРОМ</vt:lpstr>
      <vt:lpstr>Презентация PowerPoint</vt:lpstr>
      <vt:lpstr>ОХРАНА ПРИРОДНЫХ РЕСУРСОВ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220</cp:revision>
  <dcterms:created xsi:type="dcterms:W3CDTF">2023-03-20T10:55:11Z</dcterms:created>
  <dcterms:modified xsi:type="dcterms:W3CDTF">2023-03-20T12:29:43Z</dcterms:modified>
</cp:coreProperties>
</file>